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8" r:id="rId2"/>
    <p:sldId id="269" r:id="rId3"/>
    <p:sldId id="27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17" autoAdjust="0"/>
  </p:normalViewPr>
  <p:slideViewPr>
    <p:cSldViewPr>
      <p:cViewPr varScale="1">
        <p:scale>
          <a:sx n="58" d="100"/>
          <a:sy n="58" d="100"/>
        </p:scale>
        <p:origin x="62" y="25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E2F74-C34F-4733-9F5F-E901BE36992C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E0BD0-DFFB-4D1A-B00F-DE758F9B1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H:\&#1073;&#1077;&#1079;_&#1089;&#1083;&#1086;&#1074;_(&#1088;&#1086;&#1103;&#1083;&#1100;).mp3" TargetMode="Externa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к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Мастер-класс для родителей</a:t>
            </a:r>
            <a:br>
              <a:rPr lang="ru-RU" sz="40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«Кукла»</a:t>
            </a:r>
            <a:endParaRPr lang="ru-RU" sz="4000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4509120"/>
            <a:ext cx="4565718" cy="1152128"/>
          </a:xfrm>
        </p:spPr>
        <p:txBody>
          <a:bodyPr>
            <a:normAutofit/>
          </a:bodyPr>
          <a:lstStyle/>
          <a:p>
            <a:pPr algn="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Захарова Е.А.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без_слов_(рояль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323528" y="6381328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Основу шляпы обшиваем тканью, и украшаем брошью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 descr="C:\Users\Татьяна\Pictures\20141128_163227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484784"/>
            <a:ext cx="585734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Рисуем кукле лицо, и украшаем: одеваем бусы, пришиваем  к платью пуговицы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F:\DCIM\101CANON\IMG_4367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132856"/>
            <a:ext cx="566298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</p:spPr>
      </p:pic>
      <p:pic>
        <p:nvPicPr>
          <p:cNvPr id="4" name="Содержимое 3" descr="F:\DCIM\101CANON\IMG_4366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1273324" y="102940"/>
            <a:ext cx="6453336" cy="705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00100" y="1428736"/>
            <a:ext cx="714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Марионетки помогут малышам развить воображение, правильно координировать движения. Играя и фантазируя с ними,  ребенок получает максимум хороших эмоций.</a:t>
            </a: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algn="ctr"/>
            <a:endParaRPr lang="ru-RU" sz="2800" b="1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атьяна\Desktop\к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691680" y="1340769"/>
            <a:ext cx="7128792" cy="316835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2800" dirty="0" smtClean="0"/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Проявить интерес у родителей к совместной деятельности с детьми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для изготовление игрушки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«Куклы - марионетки».</a:t>
            </a:r>
          </a:p>
          <a:p>
            <a:endParaRPr lang="ru-RU" sz="2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атьяна\Desktop\к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15816" y="1412776"/>
            <a:ext cx="5976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Познакомить родителей и детей  с одной из старых техник изготовления игрушки.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Закрепить интерес к  образовательному процессу через совместное изготовление игрушки, в данной технике.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56528" cy="85725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 пластмассовый шарик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Содержимое 3" descr="C:\Users\Татьяна\Desktop\дош пед\IMG_4327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19672" y="1556793"/>
            <a:ext cx="61200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509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 помощью ниток и иголки обматываем шарик белой тканью, так как показано на картинке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Татьяна\Desktop\дош пед\IMG_4328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 rot="16200000">
            <a:off x="2231740" y="944724"/>
            <a:ext cx="4752528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Нитками  вышиваем на нашей кукле , челку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C:\Users\Татьяна\Desktop\дош пед\IMG_4330.JPG"/>
          <p:cNvPicPr>
            <a:picLocks noGrp="1"/>
          </p:cNvPicPr>
          <p:nvPr>
            <p:ph idx="1"/>
          </p:nvPr>
        </p:nvPicPr>
        <p:blipFill>
          <a:blip r:embed="rId3" cstate="print"/>
          <a:srcRect t="11749"/>
          <a:stretch>
            <a:fillRect/>
          </a:stretch>
        </p:blipFill>
        <p:spPr bwMode="auto">
          <a:xfrm rot="16200000">
            <a:off x="2256031" y="1041023"/>
            <a:ext cx="4847961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помощью ниток формируем волосы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Татьяна\Desktop\дош пед\IMG_4338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714488"/>
            <a:ext cx="5809848" cy="445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Атласную ткань складываем пополам, посередине, делаем  срез, чтобы сделать кукле-марионетке туловище.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Татьяна\Desktop\дош пед\IMG_4349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988840"/>
            <a:ext cx="523720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тьяна\Desktop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08720"/>
            <a:ext cx="7443782" cy="102008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Аналогично делаем также со второй тканью, это уже будет платье. Атласную ленту повязываем на «шее».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Татьяна\Desktop\дош пед\IMG_4352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844824"/>
            <a:ext cx="557102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163</Words>
  <Application>Microsoft Office PowerPoint</Application>
  <PresentationFormat>Экран (4:3)</PresentationFormat>
  <Paragraphs>22</Paragraphs>
  <Slides>13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Тема Office</vt:lpstr>
      <vt:lpstr>Мастер-класс для родителей «Кукла»</vt:lpstr>
      <vt:lpstr>Цель</vt:lpstr>
      <vt:lpstr>Задачи</vt:lpstr>
      <vt:lpstr> Берем пластмассовый шарик </vt:lpstr>
      <vt:lpstr>С помощью ниток и иголки обматываем шарик белой тканью, так как показано на картинке  </vt:lpstr>
      <vt:lpstr>Нитками  вышиваем на нашей кукле , челку</vt:lpstr>
      <vt:lpstr>С помощью ниток формируем волосы</vt:lpstr>
      <vt:lpstr>Атласную ткань складываем пополам, посередине, делаем  срез, чтобы сделать кукле-марионетке туловище.</vt:lpstr>
      <vt:lpstr>Аналогично делаем также со второй тканью, это уже будет платье. Атласную ленту повязываем на «шее». </vt:lpstr>
      <vt:lpstr>Основу шляпы обшиваем тканью, и украшаем брошью </vt:lpstr>
      <vt:lpstr>Рисуем кукле лицо, и украшаем: одеваем бусы, пришиваем  к платью пуговицы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для родителей «Кукла»</dc:title>
  <dc:creator>Татьяна</dc:creator>
  <cp:lastModifiedBy>Admin</cp:lastModifiedBy>
  <cp:revision>21</cp:revision>
  <dcterms:created xsi:type="dcterms:W3CDTF">2015-10-07T05:31:18Z</dcterms:created>
  <dcterms:modified xsi:type="dcterms:W3CDTF">2024-01-28T19:48:37Z</dcterms:modified>
</cp:coreProperties>
</file>